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4" r:id="rId2"/>
    <p:sldId id="295" r:id="rId3"/>
    <p:sldId id="296" r:id="rId4"/>
    <p:sldId id="29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973" autoAdjust="0"/>
    <p:restoredTop sz="86323" autoAdjust="0"/>
  </p:normalViewPr>
  <p:slideViewPr>
    <p:cSldViewPr snapToGrid="0">
      <p:cViewPr varScale="1">
        <p:scale>
          <a:sx n="58" d="100"/>
          <a:sy n="58" d="100"/>
        </p:scale>
        <p:origin x="46" y="47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242647" y="1186566"/>
            <a:ext cx="6284363" cy="3497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Crediteuren</a:t>
            </a:r>
            <a:endParaRPr lang="nl-NL" sz="4000" dirty="0">
              <a:solidFill>
                <a:srgbClr val="00B0F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Crediteuren zijn leveranciers aan wie je een schuld hebt omdat je bij hen goederen op rekening hebt gekocht.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2955521-805B-485B-8003-D9E33E765C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692" y="1971268"/>
            <a:ext cx="2915464" cy="291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7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277815" y="1315521"/>
            <a:ext cx="821787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Debiteuren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Debiteuren zijn afnemers op wie je een vordering hebt omdat je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aan hen goederen op rekening hebt verkocht.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464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83769" y="949570"/>
            <a:ext cx="6266482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Afschrijven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Door het ouder worden en het gebruiken van duurzame bezittingen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neemt de waarde af: afschrijvingskosten.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F37246-C664-4913-B4E4-BD01889C48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739" y="1855939"/>
            <a:ext cx="4068720" cy="271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8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324708" y="1395047"/>
            <a:ext cx="930812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Nettowinst (voor belasting)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Deze berekenen we door de opbrengsten te verminderen met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kosten.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19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8B4688-A005-402B-A6E9-1380F4022AB8}"/>
</file>

<file path=customXml/itemProps2.xml><?xml version="1.0" encoding="utf-8"?>
<ds:datastoreItem xmlns:ds="http://schemas.openxmlformats.org/officeDocument/2006/customXml" ds:itemID="{6B3CB72E-0F9A-4BB3-AE2D-2B7931D8AB81}"/>
</file>

<file path=customXml/itemProps3.xml><?xml version="1.0" encoding="utf-8"?>
<ds:datastoreItem xmlns:ds="http://schemas.openxmlformats.org/officeDocument/2006/customXml" ds:itemID="{E9A8935A-8302-4A72-9A80-8EED8AFD8AE1}"/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79</Words>
  <Application>Microsoft Office PowerPoint</Application>
  <PresentationFormat>Breedbeeld</PresentationFormat>
  <Paragraphs>12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48</cp:revision>
  <dcterms:created xsi:type="dcterms:W3CDTF">2014-08-25T22:47:39Z</dcterms:created>
  <dcterms:modified xsi:type="dcterms:W3CDTF">2018-08-15T00:25:54Z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