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4" r:id="rId2"/>
    <p:sldId id="295" r:id="rId3"/>
    <p:sldId id="296" r:id="rId4"/>
    <p:sldId id="297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5973" autoAdjust="0"/>
    <p:restoredTop sz="86323" autoAdjust="0"/>
  </p:normalViewPr>
  <p:slideViewPr>
    <p:cSldViewPr snapToGrid="0">
      <p:cViewPr varScale="1">
        <p:scale>
          <a:sx n="58" d="100"/>
          <a:sy n="58" d="100"/>
        </p:scale>
        <p:origin x="46" y="47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9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195B6-0CAC-4845-8271-99AF3C1260DA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621B0-E2FA-4CE8-90BB-5E4C3890B0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376643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BBC55-82E0-43BD-A8C0-56B88378F0C4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22763-3833-4310-8A3B-44E9FEAEAA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898650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1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2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3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4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99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62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401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323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523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849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79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617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655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41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559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FA3A1-D7F6-40E9-A398-7119B1F73C61}" type="datetimeFigureOut">
              <a:rPr lang="nl-NL" smtClean="0"/>
              <a:t>15-8-2018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441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1242647" y="1186566"/>
            <a:ext cx="6284363" cy="3497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Crediteuren</a:t>
            </a:r>
            <a:endParaRPr lang="nl-NL" sz="4000" dirty="0">
              <a:solidFill>
                <a:srgbClr val="00B0F0"/>
              </a:solidFill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Crediteuren zijn leveranciers aan wie je een schuld hebt omdat je bij hen goederen op rekening hebt gekocht.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2955521-805B-485B-8003-D9E33E765C4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692" y="1971268"/>
            <a:ext cx="2915464" cy="291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276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1277815" y="1315521"/>
            <a:ext cx="8217877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Debiteuren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Debiteuren zijn afnemers op wie je een vordering hebt omdat je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aan hen goederen op rekening hebt verkocht.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94646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583769" y="949570"/>
            <a:ext cx="6266482" cy="3590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Afschrijven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Door het ouder worden en het gebruiken van duurzame bezittingen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neemt de waarde af: afschrijvingskosten.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3F37246-C664-4913-B4E4-BD01889C480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739" y="1855939"/>
            <a:ext cx="4068720" cy="2714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38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1324708" y="1395047"/>
            <a:ext cx="9308123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Nettowinst (voor belasting)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Deze berekenen we door de opbrengsten te verminderen met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de kosten.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219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4274DCB2BB54AA83C54D03A065558" ma:contentTypeVersion="" ma:contentTypeDescription="Een nieuw document maken." ma:contentTypeScope="" ma:versionID="e4c1680e23778b5f4b4d23c23de179b9">
  <xsd:schema xmlns:xsd="http://www.w3.org/2001/XMLSchema" xmlns:xs="http://www.w3.org/2001/XMLSchema" xmlns:p="http://schemas.microsoft.com/office/2006/metadata/properties" xmlns:ns2="c76c6cae-abb4-4a06-bc8f-18f813001c24" xmlns:ns3="37a32fcf-6030-4bba-9360-2912b9a14f06" xmlns:ns4="d26e5506-11bb-4226-8e79-b11ca7fbbaef" targetNamespace="http://schemas.microsoft.com/office/2006/metadata/properties" ma:root="true" ma:fieldsID="e7ebbaa887729f8b4457294fed21ed1f" ns2:_="" ns3:_="" ns4:_="">
    <xsd:import namespace="c76c6cae-abb4-4a06-bc8f-18f813001c24"/>
    <xsd:import namespace="37a32fcf-6030-4bba-9360-2912b9a14f06"/>
    <xsd:import namespace="d26e5506-11bb-4226-8e79-b11ca7fbbae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c6cae-abb4-4a06-bc8f-18f813001c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int-hash delen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a32fcf-6030-4bba-9360-2912b9a14f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6e5506-11bb-4226-8e79-b11ca7fbbaef" elementFormDefault="qualified">
    <xsd:import namespace="http://schemas.microsoft.com/office/2006/documentManagement/types"/>
    <xsd:import namespace="http://schemas.microsoft.com/office/infopath/2007/PartnerControls"/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98B4688-A005-402B-A6E9-1380F4022AB8}"/>
</file>

<file path=customXml/itemProps2.xml><?xml version="1.0" encoding="utf-8"?>
<ds:datastoreItem xmlns:ds="http://schemas.openxmlformats.org/officeDocument/2006/customXml" ds:itemID="{6B3CB72E-0F9A-4BB3-AE2D-2B7931D8AB81}"/>
</file>

<file path=customXml/itemProps3.xml><?xml version="1.0" encoding="utf-8"?>
<ds:datastoreItem xmlns:ds="http://schemas.openxmlformats.org/officeDocument/2006/customXml" ds:itemID="{E9A8935A-8302-4A72-9A80-8EED8AFD8AE1}"/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79</Words>
  <Application>Microsoft Office PowerPoint</Application>
  <PresentationFormat>Breedbeeld</PresentationFormat>
  <Paragraphs>12</Paragraphs>
  <Slides>4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0" baseType="lpstr">
      <vt:lpstr>Arial</vt:lpstr>
      <vt:lpstr>Calibri</vt:lpstr>
      <vt:lpstr>Times New Roman</vt:lpstr>
      <vt:lpstr>Univers</vt:lpstr>
      <vt:lpstr>Univers-Bold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Company>Van Vlimmeren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Sarina van Vlimmeren</dc:creator>
  <cp:lastModifiedBy>Sarina van Vlimmeren</cp:lastModifiedBy>
  <cp:revision>48</cp:revision>
  <dcterms:created xsi:type="dcterms:W3CDTF">2014-08-25T22:47:39Z</dcterms:created>
  <dcterms:modified xsi:type="dcterms:W3CDTF">2018-08-15T00:25:54Z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0x010100A314274DCB2BB54AA83C54D03A065558</vt:lpwstr>
  </property>
</Properties>
</file>